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492650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五月四日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710741" y="1441475"/>
            <a:ext cx="7297209" cy="373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23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課 家庭醫生</a:t>
            </a: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家庭醫生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紅腫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看病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和藹可親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花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粉過敏症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注射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預防針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增強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遵從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吩咐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恢復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23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課作業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22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課 詞語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面孔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不論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彎腰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掠過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追逐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轉動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刮過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跳躍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呼喚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存在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A44961C-3A44-4409-BB0F-98E7219B3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84"/>
            <a:ext cx="12192000" cy="678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99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DFKai-SB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66</cp:revision>
  <dcterms:created xsi:type="dcterms:W3CDTF">2021-09-27T08:40:27Z</dcterms:created>
  <dcterms:modified xsi:type="dcterms:W3CDTF">2024-05-04T15:39:05Z</dcterms:modified>
</cp:coreProperties>
</file>